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3"/>
  </p:handoutMasterIdLst>
  <p:sldIdLst>
    <p:sldId id="256" r:id="rId2"/>
  </p:sldIdLst>
  <p:sldSz cx="32404050" cy="43205400"/>
  <p:notesSz cx="6858000" cy="9144000"/>
  <p:defaultTextStyle>
    <a:defPPr>
      <a:defRPr lang="de-DE"/>
    </a:defPPr>
    <a:lvl1pPr algn="l" defTabSz="2159584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charset="0"/>
        <a:ea typeface="+mn-ea"/>
        <a:cs typeface="+mn-cs"/>
      </a:defRPr>
    </a:lvl1pPr>
    <a:lvl2pPr marL="2159584" indent="-1686611" algn="l" defTabSz="2159584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charset="0"/>
        <a:ea typeface="+mn-ea"/>
        <a:cs typeface="+mn-cs"/>
      </a:defRPr>
    </a:lvl2pPr>
    <a:lvl3pPr marL="4319167" indent="-3373220" algn="l" defTabSz="2159584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charset="0"/>
        <a:ea typeface="+mn-ea"/>
        <a:cs typeface="+mn-cs"/>
      </a:defRPr>
    </a:lvl3pPr>
    <a:lvl4pPr marL="6478751" indent="-5059831" algn="l" defTabSz="2159584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charset="0"/>
        <a:ea typeface="+mn-ea"/>
        <a:cs typeface="+mn-cs"/>
      </a:defRPr>
    </a:lvl4pPr>
    <a:lvl5pPr marL="8639976" indent="-6748083" algn="l" defTabSz="2159584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charset="0"/>
        <a:ea typeface="+mn-ea"/>
        <a:cs typeface="+mn-cs"/>
      </a:defRPr>
    </a:lvl5pPr>
    <a:lvl6pPr marL="2364867" algn="l" defTabSz="945947" rtl="0" eaLnBrk="1" latinLnBrk="0" hangingPunct="1">
      <a:defRPr sz="8500" kern="1200">
        <a:solidFill>
          <a:schemeClr val="tx1"/>
        </a:solidFill>
        <a:latin typeface="Arial" charset="0"/>
        <a:ea typeface="+mn-ea"/>
        <a:cs typeface="+mn-cs"/>
      </a:defRPr>
    </a:lvl6pPr>
    <a:lvl7pPr marL="2837840" algn="l" defTabSz="945947" rtl="0" eaLnBrk="1" latinLnBrk="0" hangingPunct="1">
      <a:defRPr sz="8500" kern="1200">
        <a:solidFill>
          <a:schemeClr val="tx1"/>
        </a:solidFill>
        <a:latin typeface="Arial" charset="0"/>
        <a:ea typeface="+mn-ea"/>
        <a:cs typeface="+mn-cs"/>
      </a:defRPr>
    </a:lvl7pPr>
    <a:lvl8pPr marL="3310814" algn="l" defTabSz="945947" rtl="0" eaLnBrk="1" latinLnBrk="0" hangingPunct="1">
      <a:defRPr sz="8500" kern="1200">
        <a:solidFill>
          <a:schemeClr val="tx1"/>
        </a:solidFill>
        <a:latin typeface="Arial" charset="0"/>
        <a:ea typeface="+mn-ea"/>
        <a:cs typeface="+mn-cs"/>
      </a:defRPr>
    </a:lvl8pPr>
    <a:lvl9pPr marL="3783787" algn="l" defTabSz="945947" rtl="0" eaLnBrk="1" latinLnBrk="0" hangingPunct="1">
      <a:defRPr sz="8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hias weigl" initials="" lastIdx="3" clrIdx="0"/>
  <p:cmAuthor id="1" name="Chiapponi Costanza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2D5C"/>
    <a:srgbClr val="CAA371"/>
    <a:srgbClr val="A5CED8"/>
    <a:srgbClr val="5051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>
        <p:scale>
          <a:sx n="15" d="100"/>
          <a:sy n="15" d="100"/>
        </p:scale>
        <p:origin x="-2310" y="-72"/>
      </p:cViewPr>
      <p:guideLst>
        <p:guide orient="horz" pos="13608"/>
        <p:guide pos="102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9D5B361-003D-46D1-97A6-24D44C32FD8D}" type="datetimeFigureOut">
              <a:rPr lang="de-DE"/>
              <a:pPr>
                <a:defRPr/>
              </a:pPr>
              <a:t>09.03.2014</a:t>
            </a:fld>
            <a:endParaRPr lang="de-DE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4B43BFB-32A2-48DA-A1B5-669443E901A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48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203" y="1730222"/>
            <a:ext cx="29163645" cy="7200900"/>
          </a:xfrm>
          <a:prstGeom prst="rect">
            <a:avLst/>
          </a:prstGeom>
        </p:spPr>
        <p:txBody>
          <a:bodyPr lIns="94586" tIns="47293" rIns="94586" bIns="47293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620203" y="10081263"/>
            <a:ext cx="29163645" cy="28513566"/>
          </a:xfrm>
          <a:prstGeom prst="rect">
            <a:avLst/>
          </a:prstGeom>
        </p:spPr>
        <p:txBody>
          <a:bodyPr vert="eaVert" lIns="94586" tIns="47293" rIns="94586" bIns="47293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6209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F96F6-C5CF-4C60-9360-4DE46A26A8C5}" type="datetimeFigureOut">
              <a:rPr lang="de-DE"/>
              <a:pPr>
                <a:defRPr/>
              </a:pPr>
              <a:t>09.03.2014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071512" y="40044460"/>
            <a:ext cx="10261028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32236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171440B-82B4-4D4B-A6A0-43CCB56F3C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7786602" y="10801354"/>
            <a:ext cx="24134267" cy="230128762"/>
          </a:xfrm>
          <a:prstGeom prst="rect">
            <a:avLst/>
          </a:prstGeom>
        </p:spPr>
        <p:txBody>
          <a:bodyPr vert="eaVert" lIns="94586" tIns="47293" rIns="94586" bIns="47293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66922" y="10801354"/>
            <a:ext cx="71879609" cy="230128762"/>
          </a:xfrm>
          <a:prstGeom prst="rect">
            <a:avLst/>
          </a:prstGeom>
        </p:spPr>
        <p:txBody>
          <a:bodyPr vert="eaVert" lIns="94586" tIns="47293" rIns="94586" bIns="47293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6209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3ED7091-FCC1-4346-99B4-E6C83B41AAF4}" type="datetimeFigureOut">
              <a:rPr lang="de-DE"/>
              <a:pPr>
                <a:defRPr/>
              </a:pPr>
              <a:t>09.03.2014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071512" y="40044460"/>
            <a:ext cx="10261028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32236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E35B96C-246D-471D-B4AB-882FD8976C2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9698" y="27763476"/>
            <a:ext cx="27543442" cy="8581072"/>
          </a:xfrm>
          <a:prstGeom prst="rect">
            <a:avLst/>
          </a:prstGeom>
        </p:spPr>
        <p:txBody>
          <a:bodyPr lIns="94586" tIns="47293" rIns="94586" bIns="47293" anchor="t"/>
          <a:lstStyle>
            <a:lvl1pPr algn="l">
              <a:defRPr sz="189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9698" y="18312296"/>
            <a:ext cx="27543442" cy="9451178"/>
          </a:xfrm>
          <a:prstGeom prst="rect">
            <a:avLst/>
          </a:prstGeom>
        </p:spPr>
        <p:txBody>
          <a:bodyPr lIns="94586" tIns="47293" rIns="94586" bIns="47293"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6005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20102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48015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64020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80025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296030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12035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280406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6209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55153A-3349-40FA-BD59-92506A679D8D}" type="datetimeFigureOut">
              <a:rPr lang="de-DE"/>
              <a:pPr>
                <a:defRPr/>
              </a:pPr>
              <a:t>09.03.2014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071512" y="40044460"/>
            <a:ext cx="10261028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32236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03F8B90-76CF-4247-9907-8D7303CDC4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203" y="1730222"/>
            <a:ext cx="29163645" cy="7200900"/>
          </a:xfrm>
          <a:prstGeom prst="rect">
            <a:avLst/>
          </a:prstGeom>
        </p:spPr>
        <p:txBody>
          <a:bodyPr lIns="94586" tIns="47293" rIns="94586" bIns="47293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66924" y="62937875"/>
            <a:ext cx="48004127" cy="177992241"/>
          </a:xfrm>
          <a:prstGeom prst="rect">
            <a:avLst/>
          </a:prstGeom>
        </p:spPr>
        <p:txBody>
          <a:bodyPr lIns="94586" tIns="47293" rIns="94586" bIns="47293"/>
          <a:lstStyle>
            <a:lvl1pPr>
              <a:defRPr sz="13100"/>
            </a:lvl1pPr>
            <a:lvl2pPr>
              <a:defRPr sz="11500"/>
            </a:lvl2pPr>
            <a:lvl3pPr>
              <a:defRPr sz="94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911118" y="62937875"/>
            <a:ext cx="48009750" cy="177992241"/>
          </a:xfrm>
          <a:prstGeom prst="rect">
            <a:avLst/>
          </a:prstGeom>
        </p:spPr>
        <p:txBody>
          <a:bodyPr lIns="94586" tIns="47293" rIns="94586" bIns="47293"/>
          <a:lstStyle>
            <a:lvl1pPr>
              <a:defRPr sz="13100"/>
            </a:lvl1pPr>
            <a:lvl2pPr>
              <a:defRPr sz="11500"/>
            </a:lvl2pPr>
            <a:lvl3pPr>
              <a:defRPr sz="94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6209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6F8DE9-B446-45A7-A91A-5D0E2A41FA5F}" type="datetimeFigureOut">
              <a:rPr lang="de-DE"/>
              <a:pPr>
                <a:defRPr/>
              </a:pPr>
              <a:t>09.03.2014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1071512" y="40044460"/>
            <a:ext cx="10261028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32236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58EC3E-2A15-4BF7-AA6C-2E2DF26BA6C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203" y="1730222"/>
            <a:ext cx="29163645" cy="7200900"/>
          </a:xfrm>
          <a:prstGeom prst="rect">
            <a:avLst/>
          </a:prstGeom>
        </p:spPr>
        <p:txBody>
          <a:bodyPr lIns="94586" tIns="47293" rIns="94586" bIns="47293"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20204" y="9671213"/>
            <a:ext cx="14317415" cy="4030503"/>
          </a:xfrm>
          <a:prstGeom prst="rect">
            <a:avLst/>
          </a:prstGeom>
        </p:spPr>
        <p:txBody>
          <a:bodyPr lIns="94586" tIns="47293" rIns="94586" bIns="47293" anchor="b"/>
          <a:lstStyle>
            <a:lvl1pPr marL="0" indent="0">
              <a:buNone/>
              <a:defRPr sz="11500" b="1"/>
            </a:lvl1pPr>
            <a:lvl2pPr marL="2160050" indent="0">
              <a:buNone/>
              <a:defRPr sz="9400" b="1"/>
            </a:lvl2pPr>
            <a:lvl3pPr marL="4320102" indent="0">
              <a:buNone/>
              <a:defRPr sz="8500" b="1"/>
            </a:lvl3pPr>
            <a:lvl4pPr marL="6480152" indent="0">
              <a:buNone/>
              <a:defRPr sz="7400" b="1"/>
            </a:lvl4pPr>
            <a:lvl5pPr marL="8640203" indent="0">
              <a:buNone/>
              <a:defRPr sz="7400" b="1"/>
            </a:lvl5pPr>
            <a:lvl6pPr marL="10800253" indent="0">
              <a:buNone/>
              <a:defRPr sz="7400" b="1"/>
            </a:lvl6pPr>
            <a:lvl7pPr marL="12960305" indent="0">
              <a:buNone/>
              <a:defRPr sz="7400" b="1"/>
            </a:lvl7pPr>
            <a:lvl8pPr marL="15120355" indent="0">
              <a:buNone/>
              <a:defRPr sz="7400" b="1"/>
            </a:lvl8pPr>
            <a:lvl9pPr marL="17280406" indent="0">
              <a:buNone/>
              <a:defRPr sz="74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20204" y="13701714"/>
            <a:ext cx="14317415" cy="24893116"/>
          </a:xfrm>
          <a:prstGeom prst="rect">
            <a:avLst/>
          </a:prstGeom>
        </p:spPr>
        <p:txBody>
          <a:bodyPr lIns="94586" tIns="47293" rIns="94586" bIns="47293"/>
          <a:lstStyle>
            <a:lvl1pPr>
              <a:defRPr sz="11500"/>
            </a:lvl1pPr>
            <a:lvl2pPr>
              <a:defRPr sz="9400"/>
            </a:lvl2pPr>
            <a:lvl3pPr>
              <a:defRPr sz="85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6460810" y="9671213"/>
            <a:ext cx="14323041" cy="4030503"/>
          </a:xfrm>
          <a:prstGeom prst="rect">
            <a:avLst/>
          </a:prstGeom>
        </p:spPr>
        <p:txBody>
          <a:bodyPr lIns="94586" tIns="47293" rIns="94586" bIns="47293" anchor="b"/>
          <a:lstStyle>
            <a:lvl1pPr marL="0" indent="0">
              <a:buNone/>
              <a:defRPr sz="11500" b="1"/>
            </a:lvl1pPr>
            <a:lvl2pPr marL="2160050" indent="0">
              <a:buNone/>
              <a:defRPr sz="9400" b="1"/>
            </a:lvl2pPr>
            <a:lvl3pPr marL="4320102" indent="0">
              <a:buNone/>
              <a:defRPr sz="8500" b="1"/>
            </a:lvl3pPr>
            <a:lvl4pPr marL="6480152" indent="0">
              <a:buNone/>
              <a:defRPr sz="7400" b="1"/>
            </a:lvl4pPr>
            <a:lvl5pPr marL="8640203" indent="0">
              <a:buNone/>
              <a:defRPr sz="7400" b="1"/>
            </a:lvl5pPr>
            <a:lvl6pPr marL="10800253" indent="0">
              <a:buNone/>
              <a:defRPr sz="7400" b="1"/>
            </a:lvl6pPr>
            <a:lvl7pPr marL="12960305" indent="0">
              <a:buNone/>
              <a:defRPr sz="7400" b="1"/>
            </a:lvl7pPr>
            <a:lvl8pPr marL="15120355" indent="0">
              <a:buNone/>
              <a:defRPr sz="7400" b="1"/>
            </a:lvl8pPr>
            <a:lvl9pPr marL="17280406" indent="0">
              <a:buNone/>
              <a:defRPr sz="74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6460810" y="13701714"/>
            <a:ext cx="14323041" cy="24893116"/>
          </a:xfrm>
          <a:prstGeom prst="rect">
            <a:avLst/>
          </a:prstGeom>
        </p:spPr>
        <p:txBody>
          <a:bodyPr lIns="94586" tIns="47293" rIns="94586" bIns="47293"/>
          <a:lstStyle>
            <a:lvl1pPr>
              <a:defRPr sz="11500"/>
            </a:lvl1pPr>
            <a:lvl2pPr>
              <a:defRPr sz="9400"/>
            </a:lvl2pPr>
            <a:lvl3pPr>
              <a:defRPr sz="85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16209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BFE212-30D1-4D7C-8A80-F70C90214CD8}" type="datetimeFigureOut">
              <a:rPr lang="de-DE"/>
              <a:pPr>
                <a:defRPr/>
              </a:pPr>
              <a:t>09.03.2014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11071512" y="40044460"/>
            <a:ext cx="10261028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232236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30FF0E0-C395-409A-A308-2101CB62936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203" y="1730222"/>
            <a:ext cx="29163645" cy="7200900"/>
          </a:xfrm>
          <a:prstGeom prst="rect">
            <a:avLst/>
          </a:prstGeom>
        </p:spPr>
        <p:txBody>
          <a:bodyPr lIns="94586" tIns="47293" rIns="94586" bIns="47293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6209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34D6F10-602E-4425-8DAB-7F1D9E63F7CE}" type="datetimeFigureOut">
              <a:rPr lang="de-DE"/>
              <a:pPr>
                <a:defRPr/>
              </a:pPr>
              <a:t>09.03.2014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1071512" y="40044460"/>
            <a:ext cx="10261028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232236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1581AE1-F5A3-4BCD-A2D2-42B66E1AF20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16209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00873F6-FE3E-4B2C-8BF2-D312BC03E14A}" type="datetimeFigureOut">
              <a:rPr lang="de-DE"/>
              <a:pPr>
                <a:defRPr/>
              </a:pPr>
              <a:t>09.03.2014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1071512" y="40044460"/>
            <a:ext cx="10261028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232236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86256C5-6316-493E-955A-DD05E7FD749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206" y="1720218"/>
            <a:ext cx="10660707" cy="7320915"/>
          </a:xfrm>
          <a:prstGeom prst="rect">
            <a:avLst/>
          </a:prstGeom>
        </p:spPr>
        <p:txBody>
          <a:bodyPr lIns="94586" tIns="47293" rIns="94586" bIns="47293" anchor="b"/>
          <a:lstStyle>
            <a:lvl1pPr algn="l">
              <a:defRPr sz="94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69088" y="1720219"/>
            <a:ext cx="18114762" cy="36874612"/>
          </a:xfrm>
          <a:prstGeom prst="rect">
            <a:avLst/>
          </a:prstGeom>
        </p:spPr>
        <p:txBody>
          <a:bodyPr lIns="94586" tIns="47293" rIns="94586" bIns="47293"/>
          <a:lstStyle>
            <a:lvl1pPr>
              <a:defRPr sz="15200"/>
            </a:lvl1pPr>
            <a:lvl2pPr>
              <a:defRPr sz="13100"/>
            </a:lvl2pPr>
            <a:lvl3pPr>
              <a:defRPr sz="115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206" y="9041135"/>
            <a:ext cx="10660707" cy="29553697"/>
          </a:xfrm>
          <a:prstGeom prst="rect">
            <a:avLst/>
          </a:prstGeom>
        </p:spPr>
        <p:txBody>
          <a:bodyPr lIns="94586" tIns="47293" rIns="94586" bIns="47293"/>
          <a:lstStyle>
            <a:lvl1pPr marL="0" indent="0">
              <a:buNone/>
              <a:defRPr sz="6700"/>
            </a:lvl1pPr>
            <a:lvl2pPr marL="2160050" indent="0">
              <a:buNone/>
              <a:defRPr sz="5700"/>
            </a:lvl2pPr>
            <a:lvl3pPr marL="4320102" indent="0">
              <a:buNone/>
              <a:defRPr sz="4800"/>
            </a:lvl3pPr>
            <a:lvl4pPr marL="6480152" indent="0">
              <a:buNone/>
              <a:defRPr sz="4300"/>
            </a:lvl4pPr>
            <a:lvl5pPr marL="8640203" indent="0">
              <a:buNone/>
              <a:defRPr sz="4300"/>
            </a:lvl5pPr>
            <a:lvl6pPr marL="10800253" indent="0">
              <a:buNone/>
              <a:defRPr sz="4300"/>
            </a:lvl6pPr>
            <a:lvl7pPr marL="12960305" indent="0">
              <a:buNone/>
              <a:defRPr sz="4300"/>
            </a:lvl7pPr>
            <a:lvl8pPr marL="15120355" indent="0">
              <a:buNone/>
              <a:defRPr sz="4300"/>
            </a:lvl8pPr>
            <a:lvl9pPr marL="17280406" indent="0">
              <a:buNone/>
              <a:defRPr sz="43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6209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E6BD7F0-C7DD-458A-AA79-3F6DAE252FCC}" type="datetimeFigureOut">
              <a:rPr lang="de-DE"/>
              <a:pPr>
                <a:defRPr/>
              </a:pPr>
              <a:t>09.03.2014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1071512" y="40044460"/>
            <a:ext cx="10261028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32236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8BD2FEA-A5DF-4BE0-9750-764D9C5550C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51422" y="30243783"/>
            <a:ext cx="19442430" cy="3570450"/>
          </a:xfrm>
          <a:prstGeom prst="rect">
            <a:avLst/>
          </a:prstGeom>
        </p:spPr>
        <p:txBody>
          <a:bodyPr lIns="94586" tIns="47293" rIns="94586" bIns="47293" anchor="b"/>
          <a:lstStyle>
            <a:lvl1pPr algn="l">
              <a:defRPr sz="94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351422" y="3860484"/>
            <a:ext cx="19442430" cy="25923240"/>
          </a:xfrm>
          <a:prstGeom prst="rect">
            <a:avLst/>
          </a:prstGeom>
        </p:spPr>
        <p:txBody>
          <a:bodyPr lIns="94586" tIns="47293" rIns="94586" bIns="47293"/>
          <a:lstStyle>
            <a:lvl1pPr marL="0" indent="0">
              <a:buNone/>
              <a:defRPr sz="15200"/>
            </a:lvl1pPr>
            <a:lvl2pPr marL="2160050" indent="0">
              <a:buNone/>
              <a:defRPr sz="13100"/>
            </a:lvl2pPr>
            <a:lvl3pPr marL="4320102" indent="0">
              <a:buNone/>
              <a:defRPr sz="11500"/>
            </a:lvl3pPr>
            <a:lvl4pPr marL="6480152" indent="0">
              <a:buNone/>
              <a:defRPr sz="9400"/>
            </a:lvl4pPr>
            <a:lvl5pPr marL="8640203" indent="0">
              <a:buNone/>
              <a:defRPr sz="9400"/>
            </a:lvl5pPr>
            <a:lvl6pPr marL="10800253" indent="0">
              <a:buNone/>
              <a:defRPr sz="9400"/>
            </a:lvl6pPr>
            <a:lvl7pPr marL="12960305" indent="0">
              <a:buNone/>
              <a:defRPr sz="9400"/>
            </a:lvl7pPr>
            <a:lvl8pPr marL="15120355" indent="0">
              <a:buNone/>
              <a:defRPr sz="9400"/>
            </a:lvl8pPr>
            <a:lvl9pPr marL="17280406" indent="0">
              <a:buNone/>
              <a:defRPr sz="94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51422" y="33814233"/>
            <a:ext cx="19442430" cy="5070630"/>
          </a:xfrm>
          <a:prstGeom prst="rect">
            <a:avLst/>
          </a:prstGeom>
        </p:spPr>
        <p:txBody>
          <a:bodyPr lIns="94586" tIns="47293" rIns="94586" bIns="47293"/>
          <a:lstStyle>
            <a:lvl1pPr marL="0" indent="0">
              <a:buNone/>
              <a:defRPr sz="6700"/>
            </a:lvl1pPr>
            <a:lvl2pPr marL="2160050" indent="0">
              <a:buNone/>
              <a:defRPr sz="5700"/>
            </a:lvl2pPr>
            <a:lvl3pPr marL="4320102" indent="0">
              <a:buNone/>
              <a:defRPr sz="4800"/>
            </a:lvl3pPr>
            <a:lvl4pPr marL="6480152" indent="0">
              <a:buNone/>
              <a:defRPr sz="4300"/>
            </a:lvl4pPr>
            <a:lvl5pPr marL="8640203" indent="0">
              <a:buNone/>
              <a:defRPr sz="4300"/>
            </a:lvl5pPr>
            <a:lvl6pPr marL="10800253" indent="0">
              <a:buNone/>
              <a:defRPr sz="4300"/>
            </a:lvl6pPr>
            <a:lvl7pPr marL="12960305" indent="0">
              <a:buNone/>
              <a:defRPr sz="4300"/>
            </a:lvl7pPr>
            <a:lvl8pPr marL="15120355" indent="0">
              <a:buNone/>
              <a:defRPr sz="4300"/>
            </a:lvl8pPr>
            <a:lvl9pPr marL="17280406" indent="0">
              <a:buNone/>
              <a:defRPr sz="43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6209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17C1911-75FC-46D4-A1A5-AFFDE30E337A}" type="datetimeFigureOut">
              <a:rPr lang="de-DE"/>
              <a:pPr>
                <a:defRPr/>
              </a:pPr>
              <a:t>09.03.2014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1071512" y="40044460"/>
            <a:ext cx="10261028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3223667" y="40044460"/>
            <a:ext cx="7559416" cy="2300614"/>
          </a:xfrm>
          <a:prstGeom prst="rect">
            <a:avLst/>
          </a:prstGeom>
        </p:spPr>
        <p:txBody>
          <a:bodyPr lIns="94586" tIns="47293" rIns="94586" bIns="47293"/>
          <a:lstStyle>
            <a:lvl1pPr defTabSz="2160050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48ADAF1-32A5-4332-BCDF-993B19D47B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6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196972" y="1413051"/>
            <a:ext cx="18032833" cy="255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 userDrawn="1"/>
        </p:nvSpPr>
        <p:spPr>
          <a:xfrm>
            <a:off x="0" y="5399073"/>
            <a:ext cx="23080940" cy="6445244"/>
          </a:xfrm>
          <a:prstGeom prst="rect">
            <a:avLst/>
          </a:prstGeom>
          <a:solidFill>
            <a:srgbClr val="002D5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4586" tIns="47293" rIns="94586" bIns="47293" anchor="ctr"/>
          <a:lstStyle/>
          <a:p>
            <a:pPr algn="ctr" defTabSz="2160050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defTabSz="2159584" rtl="0" eaLnBrk="0" fontAlgn="base" hangingPunct="0">
        <a:spcBef>
          <a:spcPct val="0"/>
        </a:spcBef>
        <a:spcAft>
          <a:spcPct val="0"/>
        </a:spcAft>
        <a:defRPr sz="20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2159584" rtl="0" eaLnBrk="0" fontAlgn="base" hangingPunct="0">
        <a:spcBef>
          <a:spcPct val="0"/>
        </a:spcBef>
        <a:spcAft>
          <a:spcPct val="0"/>
        </a:spcAft>
        <a:defRPr sz="20900">
          <a:solidFill>
            <a:schemeClr val="tx1"/>
          </a:solidFill>
          <a:latin typeface="Calibri" pitchFamily="34" charset="0"/>
        </a:defRPr>
      </a:lvl2pPr>
      <a:lvl3pPr algn="ctr" defTabSz="2159584" rtl="0" eaLnBrk="0" fontAlgn="base" hangingPunct="0">
        <a:spcBef>
          <a:spcPct val="0"/>
        </a:spcBef>
        <a:spcAft>
          <a:spcPct val="0"/>
        </a:spcAft>
        <a:defRPr sz="20900">
          <a:solidFill>
            <a:schemeClr val="tx1"/>
          </a:solidFill>
          <a:latin typeface="Calibri" pitchFamily="34" charset="0"/>
        </a:defRPr>
      </a:lvl3pPr>
      <a:lvl4pPr algn="ctr" defTabSz="2159584" rtl="0" eaLnBrk="0" fontAlgn="base" hangingPunct="0">
        <a:spcBef>
          <a:spcPct val="0"/>
        </a:spcBef>
        <a:spcAft>
          <a:spcPct val="0"/>
        </a:spcAft>
        <a:defRPr sz="20900">
          <a:solidFill>
            <a:schemeClr val="tx1"/>
          </a:solidFill>
          <a:latin typeface="Calibri" pitchFamily="34" charset="0"/>
        </a:defRPr>
      </a:lvl4pPr>
      <a:lvl5pPr algn="ctr" defTabSz="2159584" rtl="0" eaLnBrk="0" fontAlgn="base" hangingPunct="0">
        <a:spcBef>
          <a:spcPct val="0"/>
        </a:spcBef>
        <a:spcAft>
          <a:spcPct val="0"/>
        </a:spcAft>
        <a:defRPr sz="20900">
          <a:solidFill>
            <a:schemeClr val="tx1"/>
          </a:solidFill>
          <a:latin typeface="Calibri" pitchFamily="34" charset="0"/>
        </a:defRPr>
      </a:lvl5pPr>
      <a:lvl6pPr marL="472973" algn="ctr" defTabSz="2159584" rtl="0" fontAlgn="base">
        <a:spcBef>
          <a:spcPct val="0"/>
        </a:spcBef>
        <a:spcAft>
          <a:spcPct val="0"/>
        </a:spcAft>
        <a:defRPr sz="20900">
          <a:solidFill>
            <a:schemeClr val="tx1"/>
          </a:solidFill>
          <a:latin typeface="Calibri" pitchFamily="34" charset="0"/>
        </a:defRPr>
      </a:lvl6pPr>
      <a:lvl7pPr marL="945947" algn="ctr" defTabSz="2159584" rtl="0" fontAlgn="base">
        <a:spcBef>
          <a:spcPct val="0"/>
        </a:spcBef>
        <a:spcAft>
          <a:spcPct val="0"/>
        </a:spcAft>
        <a:defRPr sz="20900">
          <a:solidFill>
            <a:schemeClr val="tx1"/>
          </a:solidFill>
          <a:latin typeface="Calibri" pitchFamily="34" charset="0"/>
        </a:defRPr>
      </a:lvl7pPr>
      <a:lvl8pPr marL="1418920" algn="ctr" defTabSz="2159584" rtl="0" fontAlgn="base">
        <a:spcBef>
          <a:spcPct val="0"/>
        </a:spcBef>
        <a:spcAft>
          <a:spcPct val="0"/>
        </a:spcAft>
        <a:defRPr sz="20900">
          <a:solidFill>
            <a:schemeClr val="tx1"/>
          </a:solidFill>
          <a:latin typeface="Calibri" pitchFamily="34" charset="0"/>
        </a:defRPr>
      </a:lvl8pPr>
      <a:lvl9pPr marL="1891894" algn="ctr" defTabSz="2159584" rtl="0" fontAlgn="base">
        <a:spcBef>
          <a:spcPct val="0"/>
        </a:spcBef>
        <a:spcAft>
          <a:spcPct val="0"/>
        </a:spcAft>
        <a:defRPr sz="20900">
          <a:solidFill>
            <a:schemeClr val="tx1"/>
          </a:solidFill>
          <a:latin typeface="Calibri" pitchFamily="34" charset="0"/>
        </a:defRPr>
      </a:lvl9pPr>
    </p:titleStyle>
    <p:bodyStyle>
      <a:lvl1pPr marL="1619277" indent="-1619277" algn="l" defTabSz="215958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5200" kern="1200">
          <a:solidFill>
            <a:schemeClr val="tx1"/>
          </a:solidFill>
          <a:latin typeface="+mn-lt"/>
          <a:ea typeface="+mn-ea"/>
          <a:cs typeface="+mn-cs"/>
        </a:defRPr>
      </a:lvl1pPr>
      <a:lvl2pPr marL="3509529" indent="-1349945" algn="l" defTabSz="215958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99780" indent="-1078971" algn="l" defTabSz="215958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559364" indent="-1078971" algn="l" defTabSz="215958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718946" indent="-1078971" algn="l" defTabSz="215958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0280" indent="-1080025" algn="l" defTabSz="2160050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0330" indent="-1080025" algn="l" defTabSz="2160050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0381" indent="-1080025" algn="l" defTabSz="2160050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0432" indent="-1080025" algn="l" defTabSz="2160050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16005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050" algn="l" defTabSz="216005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102" algn="l" defTabSz="216005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152" algn="l" defTabSz="216005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40203" algn="l" defTabSz="216005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0253" algn="l" defTabSz="216005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960305" algn="l" defTabSz="216005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0355" algn="l" defTabSz="216005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0406" algn="l" defTabSz="216005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rank.meyer@med.ovgu.de" TargetMode="External"/><Relationship Id="rId2" Type="http://schemas.openxmlformats.org/officeDocument/2006/relationships/hyperlink" Target="mailto:costanza.chiapponi@med.ovgu.d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feld 3"/>
          <p:cNvSpPr txBox="1">
            <a:spLocks noChangeArrowheads="1"/>
          </p:cNvSpPr>
          <p:nvPr/>
        </p:nvSpPr>
        <p:spPr bwMode="auto">
          <a:xfrm>
            <a:off x="2196972" y="6011075"/>
            <a:ext cx="19463498" cy="281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86" tIns="47293" rIns="94586" bIns="47293">
            <a:spAutoFit/>
          </a:bodyPr>
          <a:lstStyle/>
          <a:p>
            <a:pPr>
              <a:lnSpc>
                <a:spcPts val="10552"/>
              </a:lnSpc>
            </a:pPr>
            <a:endParaRPr lang="en-US" sz="9600" b="1" dirty="0" smtClean="0">
              <a:solidFill>
                <a:schemeClr val="bg1"/>
              </a:solidFill>
              <a:latin typeface="Lucida Sans" pitchFamily="34" charset="0"/>
            </a:endParaRPr>
          </a:p>
          <a:p>
            <a:pPr>
              <a:lnSpc>
                <a:spcPts val="10552"/>
              </a:lnSpc>
            </a:pPr>
            <a:r>
              <a:rPr lang="en-US" sz="9600" b="1" dirty="0" smtClean="0">
                <a:solidFill>
                  <a:schemeClr val="bg1"/>
                </a:solidFill>
                <a:latin typeface="Lucida Sans" pitchFamily="34" charset="0"/>
              </a:rPr>
              <a:t>POL - </a:t>
            </a:r>
            <a:r>
              <a:rPr lang="en-US" sz="9600" b="1" dirty="0" err="1" smtClean="0">
                <a:solidFill>
                  <a:schemeClr val="bg1"/>
                </a:solidFill>
                <a:latin typeface="Lucida Sans" pitchFamily="34" charset="0"/>
              </a:rPr>
              <a:t>Viszeralchirurgie</a:t>
            </a:r>
            <a:endParaRPr lang="de-DE" sz="9600" b="1" dirty="0">
              <a:solidFill>
                <a:schemeClr val="bg1"/>
              </a:solidFill>
              <a:latin typeface="Lucida Sans" pitchFamily="34" charset="0"/>
            </a:endParaRPr>
          </a:p>
        </p:txBody>
      </p:sp>
      <p:sp>
        <p:nvSpPr>
          <p:cNvPr id="14338" name="Textfeld 4"/>
          <p:cNvSpPr txBox="1">
            <a:spLocks noChangeArrowheads="1"/>
          </p:cNvSpPr>
          <p:nvPr/>
        </p:nvSpPr>
        <p:spPr bwMode="auto">
          <a:xfrm>
            <a:off x="970204" y="14422048"/>
            <a:ext cx="30363256" cy="1025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4586" tIns="47293" rIns="94586" bIns="47293">
            <a:spAutoFit/>
          </a:bodyPr>
          <a:lstStyle/>
          <a:p>
            <a:pPr>
              <a:lnSpc>
                <a:spcPct val="150000"/>
              </a:lnSpc>
            </a:pPr>
            <a:r>
              <a:rPr lang="de-DE" sz="4400" dirty="0" smtClean="0">
                <a:latin typeface="Lucida Sans"/>
              </a:rPr>
              <a:t>Problem-orientiertes </a:t>
            </a:r>
            <a:r>
              <a:rPr lang="de-DE" sz="4400" dirty="0">
                <a:latin typeface="Lucida Sans"/>
              </a:rPr>
              <a:t>Lernen (PBL) ist eine Form des aktiven Lernens in </a:t>
            </a:r>
            <a:r>
              <a:rPr lang="de-DE" sz="4400" dirty="0" smtClean="0">
                <a:latin typeface="Lucida Sans"/>
              </a:rPr>
              <a:t>Kleingruppen. Die Haupteigenschaft ist:</a:t>
            </a:r>
            <a:endParaRPr lang="de-DE" sz="4400" dirty="0">
              <a:latin typeface="Lucida Sans"/>
            </a:endParaRPr>
          </a:p>
          <a:p>
            <a:pPr lvl="0">
              <a:lnSpc>
                <a:spcPct val="150000"/>
              </a:lnSpc>
            </a:pPr>
            <a:r>
              <a:rPr lang="de-DE" sz="4400" dirty="0">
                <a:latin typeface="Lucida Sans"/>
              </a:rPr>
              <a:t>d</a:t>
            </a:r>
            <a:r>
              <a:rPr lang="de-DE" sz="4400" dirty="0" smtClean="0">
                <a:latin typeface="Lucida Sans"/>
              </a:rPr>
              <a:t>as </a:t>
            </a:r>
            <a:r>
              <a:rPr lang="de-DE" sz="4400" dirty="0">
                <a:latin typeface="Lucida Sans"/>
              </a:rPr>
              <a:t>Wissen wird nicht von einem Dozenten weitergegeben, sondern in der Gruppe „erarbeitet“ und </a:t>
            </a:r>
            <a:r>
              <a:rPr lang="de-DE" sz="4400" dirty="0" smtClean="0">
                <a:latin typeface="Lucida Sans"/>
              </a:rPr>
              <a:t>diskutiert. Lernende </a:t>
            </a:r>
            <a:r>
              <a:rPr lang="de-DE" sz="4400" dirty="0">
                <a:latin typeface="Lucida Sans"/>
              </a:rPr>
              <a:t>erwerben neben theoretischen Inhalten auch </a:t>
            </a:r>
            <a:r>
              <a:rPr lang="de-DE" sz="4400" dirty="0" err="1">
                <a:latin typeface="Lucida Sans"/>
              </a:rPr>
              <a:t>Problemlösungs­kompetenz</a:t>
            </a:r>
            <a:r>
              <a:rPr lang="de-DE" sz="4400" dirty="0">
                <a:latin typeface="Lucida Sans"/>
              </a:rPr>
              <a:t>. </a:t>
            </a:r>
          </a:p>
          <a:p>
            <a:pPr>
              <a:lnSpc>
                <a:spcPct val="150000"/>
              </a:lnSpc>
            </a:pPr>
            <a:endParaRPr lang="de-DE" sz="4400" dirty="0" smtClean="0">
              <a:latin typeface="Lucida Sans"/>
            </a:endParaRPr>
          </a:p>
          <a:p>
            <a:pPr>
              <a:lnSpc>
                <a:spcPct val="150000"/>
              </a:lnSpc>
            </a:pPr>
            <a:r>
              <a:rPr lang="de-DE" sz="4400" dirty="0" smtClean="0">
                <a:latin typeface="Lucida Sans"/>
              </a:rPr>
              <a:t>Startpunkt </a:t>
            </a:r>
            <a:r>
              <a:rPr lang="de-DE" sz="4400" dirty="0">
                <a:latin typeface="Lucida Sans"/>
              </a:rPr>
              <a:t>ist immer ein Problem, das in Papierform, durch Bilder, </a:t>
            </a:r>
            <a:r>
              <a:rPr lang="de-DE" sz="4400" dirty="0" smtClean="0">
                <a:latin typeface="Lucida Sans"/>
              </a:rPr>
              <a:t>Videos dargestellt </a:t>
            </a:r>
            <a:r>
              <a:rPr lang="de-DE" sz="4400" dirty="0">
                <a:latin typeface="Lucida Sans"/>
              </a:rPr>
              <a:t>wird. </a:t>
            </a:r>
            <a:r>
              <a:rPr lang="de-DE" sz="4400" dirty="0" smtClean="0">
                <a:latin typeface="Lucida Sans"/>
              </a:rPr>
              <a:t>Es </a:t>
            </a:r>
            <a:r>
              <a:rPr lang="de-DE" sz="4400" dirty="0">
                <a:latin typeface="Lucida Sans"/>
              </a:rPr>
              <a:t>handelt sich nicht um einen „Case Report“, sondern um eine </a:t>
            </a:r>
            <a:r>
              <a:rPr lang="de-DE" sz="4400" dirty="0" smtClean="0">
                <a:latin typeface="Lucida Sans"/>
              </a:rPr>
              <a:t>Erzählung.</a:t>
            </a:r>
          </a:p>
          <a:p>
            <a:pPr>
              <a:lnSpc>
                <a:spcPct val="150000"/>
              </a:lnSpc>
            </a:pPr>
            <a:endParaRPr lang="de-DE" sz="4400" dirty="0" smtClean="0">
              <a:latin typeface="Lucida Sans"/>
            </a:endParaRPr>
          </a:p>
          <a:p>
            <a:pPr lvl="0">
              <a:lnSpc>
                <a:spcPct val="150000"/>
              </a:lnSpc>
            </a:pPr>
            <a:r>
              <a:rPr lang="de-DE" sz="4400" dirty="0">
                <a:latin typeface="Lucida Sans"/>
              </a:rPr>
              <a:t>Diese neue Reihe mit insgesamt 8 Terminen (4 </a:t>
            </a:r>
            <a:r>
              <a:rPr lang="de-DE" sz="4400" dirty="0" err="1" smtClean="0">
                <a:latin typeface="Lucida Sans"/>
              </a:rPr>
              <a:t>viszeralchirurgische</a:t>
            </a:r>
            <a:r>
              <a:rPr lang="de-DE" sz="4400" dirty="0" smtClean="0">
                <a:latin typeface="Lucida Sans"/>
              </a:rPr>
              <a:t> </a:t>
            </a:r>
            <a:r>
              <a:rPr lang="de-DE" sz="4400" dirty="0">
                <a:latin typeface="Lucida Sans"/>
              </a:rPr>
              <a:t>Fälle) soll nun als Pilot-Projekt eingeführt werden. Sie wird </a:t>
            </a:r>
            <a:r>
              <a:rPr lang="de-DE" sz="4400" dirty="0" smtClean="0">
                <a:latin typeface="Lucida Sans"/>
              </a:rPr>
              <a:t>zweimal pro Monat </a:t>
            </a:r>
            <a:r>
              <a:rPr lang="de-DE" sz="4400" dirty="0">
                <a:latin typeface="Lucida Sans"/>
              </a:rPr>
              <a:t>im Konferenzraum der Klinik für Allgemein-, Viszeral- und Gefäßchirurgie </a:t>
            </a:r>
            <a:r>
              <a:rPr lang="de-DE" sz="4400" dirty="0" smtClean="0">
                <a:latin typeface="Lucida Sans"/>
              </a:rPr>
              <a:t>stattfinden (2 Termine = 1 Fall pro Monat). </a:t>
            </a:r>
            <a:endParaRPr lang="de-DE" sz="4400" dirty="0">
              <a:latin typeface="Lucida Sans"/>
            </a:endParaRPr>
          </a:p>
        </p:txBody>
      </p:sp>
      <p:sp>
        <p:nvSpPr>
          <p:cNvPr id="14339" name="Textfeld 10"/>
          <p:cNvSpPr txBox="1">
            <a:spLocks noChangeArrowheads="1"/>
          </p:cNvSpPr>
          <p:nvPr/>
        </p:nvSpPr>
        <p:spPr bwMode="auto">
          <a:xfrm>
            <a:off x="23480235" y="6111977"/>
            <a:ext cx="8923815" cy="625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4586" tIns="47293" rIns="94586" bIns="47293">
            <a:spAutoFit/>
          </a:bodyPr>
          <a:lstStyle/>
          <a:p>
            <a:pPr>
              <a:lnSpc>
                <a:spcPts val="4759"/>
              </a:lnSpc>
            </a:pPr>
            <a:r>
              <a:rPr lang="de-DE" sz="4400" b="1" dirty="0" smtClean="0">
                <a:solidFill>
                  <a:srgbClr val="A5CED8"/>
                </a:solidFill>
                <a:latin typeface="Lucida Sans" pitchFamily="34" charset="0"/>
              </a:rPr>
              <a:t>KONTAKT </a:t>
            </a:r>
            <a:r>
              <a:rPr lang="de-DE" sz="4400" dirty="0" smtClean="0">
                <a:solidFill>
                  <a:srgbClr val="A5CED8"/>
                </a:solidFill>
                <a:latin typeface="Lucida Sans" pitchFamily="34" charset="0"/>
              </a:rPr>
              <a:t> </a:t>
            </a:r>
          </a:p>
          <a:p>
            <a:pPr>
              <a:lnSpc>
                <a:spcPts val="4759"/>
              </a:lnSpc>
            </a:pPr>
            <a:endParaRPr lang="de-DE" sz="4400" dirty="0" smtClean="0">
              <a:solidFill>
                <a:srgbClr val="A5CED8"/>
              </a:solidFill>
              <a:latin typeface="Lucida Sans" pitchFamily="34" charset="0"/>
            </a:endParaRPr>
          </a:p>
          <a:p>
            <a:pPr>
              <a:lnSpc>
                <a:spcPts val="4759"/>
              </a:lnSpc>
            </a:pPr>
            <a:r>
              <a:rPr lang="de-DE" sz="4400" dirty="0" smtClean="0">
                <a:solidFill>
                  <a:srgbClr val="A5CED8"/>
                </a:solidFill>
                <a:latin typeface="Lucida Sans" pitchFamily="34" charset="0"/>
              </a:rPr>
              <a:t>Dr</a:t>
            </a:r>
            <a:r>
              <a:rPr lang="de-DE" sz="4400" dirty="0">
                <a:solidFill>
                  <a:srgbClr val="A5CED8"/>
                </a:solidFill>
                <a:latin typeface="Lucida Sans" pitchFamily="34" charset="0"/>
              </a:rPr>
              <a:t>. Costanza </a:t>
            </a:r>
            <a:r>
              <a:rPr lang="de-DE" sz="4400" dirty="0" err="1" smtClean="0">
                <a:solidFill>
                  <a:srgbClr val="A5CED8"/>
                </a:solidFill>
                <a:latin typeface="Lucida Sans" pitchFamily="34" charset="0"/>
              </a:rPr>
              <a:t>Chiapponi</a:t>
            </a:r>
            <a:endParaRPr lang="de-DE" sz="4400" dirty="0" smtClean="0">
              <a:solidFill>
                <a:srgbClr val="A5CED8"/>
              </a:solidFill>
              <a:latin typeface="Lucida Sans" pitchFamily="34" charset="0"/>
            </a:endParaRPr>
          </a:p>
          <a:p>
            <a:pPr>
              <a:lnSpc>
                <a:spcPts val="4759"/>
              </a:lnSpc>
            </a:pPr>
            <a:r>
              <a:rPr lang="de-DE" sz="4400" dirty="0" smtClean="0">
                <a:solidFill>
                  <a:srgbClr val="A5CED8"/>
                </a:solidFill>
                <a:latin typeface="Lucida Sans" pitchFamily="34" charset="0"/>
              </a:rPr>
              <a:t>Prof. Dr. Frank Meyer</a:t>
            </a:r>
            <a:endParaRPr lang="de-DE" sz="4400" dirty="0">
              <a:solidFill>
                <a:srgbClr val="A5CED8"/>
              </a:solidFill>
              <a:latin typeface="Lucida Sans" pitchFamily="34" charset="0"/>
            </a:endParaRPr>
          </a:p>
          <a:p>
            <a:pPr>
              <a:lnSpc>
                <a:spcPts val="4759"/>
              </a:lnSpc>
            </a:pPr>
            <a:endParaRPr lang="de-DE" sz="4400" dirty="0" smtClean="0">
              <a:solidFill>
                <a:srgbClr val="A5CED8"/>
              </a:solidFill>
              <a:latin typeface="Lucida Sans" pitchFamily="34" charset="0"/>
            </a:endParaRPr>
          </a:p>
          <a:p>
            <a:pPr>
              <a:lnSpc>
                <a:spcPts val="4759"/>
              </a:lnSpc>
            </a:pPr>
            <a:r>
              <a:rPr lang="de-DE" sz="4400" dirty="0" err="1" smtClean="0">
                <a:solidFill>
                  <a:srgbClr val="A5CED8"/>
                </a:solidFill>
                <a:latin typeface="Lucida Sans" pitchFamily="34" charset="0"/>
              </a:rPr>
              <a:t>costanza.chiapponi@med.ovgu.de</a:t>
            </a:r>
            <a:r>
              <a:rPr lang="de-DE" sz="4400" dirty="0" err="1">
                <a:solidFill>
                  <a:srgbClr val="A5CED8"/>
                </a:solidFill>
                <a:latin typeface="Lucida Sans" pitchFamily="34" charset="0"/>
              </a:rPr>
              <a:t>f</a:t>
            </a:r>
            <a:r>
              <a:rPr lang="de-DE" sz="4400" dirty="0" err="1" smtClean="0">
                <a:solidFill>
                  <a:srgbClr val="A5CED8"/>
                </a:solidFill>
                <a:latin typeface="Lucida Sans" pitchFamily="34" charset="0"/>
              </a:rPr>
              <a:t>rank.meyer@med.ovgu.de</a:t>
            </a:r>
            <a:endParaRPr lang="de-DE" sz="4400" dirty="0">
              <a:solidFill>
                <a:srgbClr val="A5CED8"/>
              </a:solidFill>
              <a:latin typeface="Lucida Sans" pitchFamily="34" charset="0"/>
            </a:endParaRPr>
          </a:p>
          <a:p>
            <a:pPr>
              <a:lnSpc>
                <a:spcPts val="4759"/>
              </a:lnSpc>
            </a:pPr>
            <a:endParaRPr lang="de-DE" sz="4400" dirty="0" smtClean="0">
              <a:solidFill>
                <a:srgbClr val="A5CED8"/>
              </a:solidFill>
              <a:latin typeface="Lucida Sans" pitchFamily="34" charset="0"/>
            </a:endParaRPr>
          </a:p>
          <a:p>
            <a:pPr>
              <a:lnSpc>
                <a:spcPts val="4759"/>
              </a:lnSpc>
            </a:pPr>
            <a:r>
              <a:rPr lang="de-DE" sz="4400" dirty="0" smtClean="0">
                <a:solidFill>
                  <a:srgbClr val="A5CED8"/>
                </a:solidFill>
                <a:latin typeface="Lucida Sans" pitchFamily="34" charset="0"/>
              </a:rPr>
              <a:t>www.med.uni-magdeburg.de</a:t>
            </a:r>
          </a:p>
          <a:p>
            <a:pPr>
              <a:lnSpc>
                <a:spcPts val="4759"/>
              </a:lnSpc>
            </a:pPr>
            <a:endParaRPr lang="de-DE" sz="4400" dirty="0">
              <a:solidFill>
                <a:srgbClr val="A5CED8"/>
              </a:solidFill>
              <a:latin typeface="Lucida Sans" pitchFamily="34" charset="0"/>
            </a:endParaRPr>
          </a:p>
        </p:txBody>
      </p:sp>
      <p:sp>
        <p:nvSpPr>
          <p:cNvPr id="14506" name="Textfeld 4"/>
          <p:cNvSpPr txBox="1">
            <a:spLocks noChangeArrowheads="1"/>
          </p:cNvSpPr>
          <p:nvPr/>
        </p:nvSpPr>
        <p:spPr bwMode="auto">
          <a:xfrm>
            <a:off x="970203" y="37530863"/>
            <a:ext cx="30113626" cy="21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86" tIns="47293" rIns="94586" bIns="47293">
            <a:spAutoFit/>
          </a:bodyPr>
          <a:lstStyle/>
          <a:p>
            <a:pPr>
              <a:lnSpc>
                <a:spcPts val="4759"/>
              </a:lnSpc>
              <a:spcAft>
                <a:spcPts val="1035"/>
              </a:spcAft>
            </a:pPr>
            <a:r>
              <a:rPr lang="de-DE" sz="4400" b="1" dirty="0">
                <a:latin typeface="Lucida Sans" pitchFamily="34" charset="0"/>
              </a:rPr>
              <a:t>Anmeldungen bitte an:  </a:t>
            </a:r>
            <a:r>
              <a:rPr lang="de-DE" sz="4400" b="1" dirty="0" smtClean="0">
                <a:latin typeface="Lucida Sans" pitchFamily="34" charset="0"/>
                <a:hlinkClick r:id="rId2"/>
              </a:rPr>
              <a:t>costanza.chiapponi@med.ovgu.de</a:t>
            </a:r>
            <a:r>
              <a:rPr lang="de-DE" sz="4400" b="1" dirty="0" smtClean="0">
                <a:latin typeface="Lucida Sans" pitchFamily="34" charset="0"/>
              </a:rPr>
              <a:t> oder </a:t>
            </a:r>
            <a:r>
              <a:rPr lang="de-DE" sz="4400" b="1" dirty="0" smtClean="0">
                <a:latin typeface="Lucida Sans" pitchFamily="34" charset="0"/>
                <a:hlinkClick r:id="rId3"/>
              </a:rPr>
              <a:t>frank.meyer@med.ovgu.de</a:t>
            </a:r>
            <a:r>
              <a:rPr lang="de-DE" sz="4400" b="1" dirty="0" smtClean="0">
                <a:latin typeface="Lucida Sans" pitchFamily="34" charset="0"/>
              </a:rPr>
              <a:t> </a:t>
            </a:r>
            <a:endParaRPr lang="de-DE" sz="4400" b="1" dirty="0">
              <a:latin typeface="Lucida Sans" pitchFamily="34" charset="0"/>
            </a:endParaRPr>
          </a:p>
          <a:p>
            <a:pPr>
              <a:lnSpc>
                <a:spcPts val="4759"/>
              </a:lnSpc>
              <a:spcAft>
                <a:spcPts val="1035"/>
              </a:spcAft>
            </a:pPr>
            <a:endParaRPr lang="de-DE" sz="4400" b="1" dirty="0">
              <a:latin typeface="Lucida Sans" pitchFamily="34" charset="0"/>
            </a:endParaRPr>
          </a:p>
          <a:p>
            <a:pPr>
              <a:lnSpc>
                <a:spcPts val="4759"/>
              </a:lnSpc>
              <a:spcAft>
                <a:spcPts val="1035"/>
              </a:spcAft>
            </a:pPr>
            <a:r>
              <a:rPr lang="de-DE" sz="4400" b="1" dirty="0" smtClean="0">
                <a:latin typeface="Lucida Sans" pitchFamily="34" charset="0"/>
              </a:rPr>
              <a:t>Termine werden per </a:t>
            </a:r>
            <a:r>
              <a:rPr lang="de-DE" sz="4400" b="1" dirty="0">
                <a:latin typeface="Lucida Sans" pitchFamily="34" charset="0"/>
              </a:rPr>
              <a:t>Email bekanntgegeben</a:t>
            </a:r>
            <a:r>
              <a:rPr lang="de-DE" sz="4400" b="1" dirty="0">
                <a:solidFill>
                  <a:srgbClr val="A5CED8"/>
                </a:solidFill>
                <a:latin typeface="Lucida Sans" pitchFamily="34" charset="0"/>
              </a:rPr>
              <a:t>.</a:t>
            </a:r>
            <a:endParaRPr lang="de-DE" sz="4400" dirty="0">
              <a:solidFill>
                <a:srgbClr val="505150"/>
              </a:solidFill>
              <a:latin typeface="Lucida Sans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203" y="26055637"/>
            <a:ext cx="30113625" cy="765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Benutzerdefiniert</PresentationFormat>
  <Paragraphs>19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Janine Blankenburg</dc:creator>
  <cp:lastModifiedBy>Costanza</cp:lastModifiedBy>
  <cp:revision>36</cp:revision>
  <cp:lastPrinted>2012-12-18T12:38:06Z</cp:lastPrinted>
  <dcterms:created xsi:type="dcterms:W3CDTF">2012-12-18T10:45:52Z</dcterms:created>
  <dcterms:modified xsi:type="dcterms:W3CDTF">2014-03-09T14:23:26Z</dcterms:modified>
</cp:coreProperties>
</file>